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63" r:id="rId5"/>
    <p:sldId id="274" r:id="rId6"/>
    <p:sldId id="279" r:id="rId7"/>
    <p:sldId id="265" r:id="rId8"/>
    <p:sldId id="266" r:id="rId9"/>
    <p:sldId id="267" r:id="rId10"/>
    <p:sldId id="268" r:id="rId11"/>
    <p:sldId id="273" r:id="rId12"/>
    <p:sldId id="269" r:id="rId13"/>
    <p:sldId id="271" r:id="rId14"/>
    <p:sldId id="272" r:id="rId15"/>
    <p:sldId id="275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68F2F-4A3B-43CF-A14E-17D26B52A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C139831-BE1D-4047-8DDE-00F665500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D4C7A2-9C02-4659-9FB4-C8E962992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5A9D9D-DC17-4C6E-B852-0233817F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21EC43-E5F3-4D88-A363-14E7879C1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4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1C0B5-8098-4119-80C4-DA47ACB3B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10800EF-60AB-43D6-8957-AF30149A1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A9A4DC-5A3F-40E6-BD8B-ABFF6C6E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DA5C82-4331-4215-8B8E-8153BBB7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77BC2C-3BEC-49AE-AF7F-2BEDC642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5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153B687-5A05-4AD6-87F3-1E282B2515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B9D3214-4A61-45DB-B921-734A77010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1E0F36-A962-433D-89A5-01E5AA7B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595223-7A57-41CD-9913-C883B911D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3942D3-7EA6-4F79-8DDA-61FC4FBD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5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FDABA7-B5E3-4312-99C7-3BB36479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AE5373-8D86-4C1B-8149-8C90833A7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0E2795-9454-44F4-83E8-E4FF5B231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633565-5326-4AF8-BFBF-105C225A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B06A78-35A7-4A20-8C27-E31A149F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3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187E8-AFE8-4B53-9031-CAB475A2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51FC4B-8C24-4DED-BF7D-64D34546F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356D60-5885-44E4-B934-D26CD6FDD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7D1B65-D690-4861-9027-1FA1EB654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3D0A0-F441-4EAA-B65E-E31807CC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3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F681E2-D995-452A-9BF2-CA39F083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F43156-D469-4021-9300-8C420D139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6DF6E4-B99C-4257-BAB4-56106364F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CB83C6-824A-40D7-89F7-F2FEA6AD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35FDD3-FF76-4B24-90A1-22589516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082046C-9C85-4FCA-BC4E-15B314C23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3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A6C62-0D30-488A-A159-00813B39A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CDD2A6-3C63-48DD-8F37-9ADE2504B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591329-8E97-43FF-96B3-D8FDCBA58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28ECF2-8FC5-4C8D-A746-D0EF6D153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2CAD39-7048-43BC-BA37-FCA21CEEE3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D7B1898-4800-4747-AA56-CF60D46F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24BAF82-CBE2-4A7F-BC21-5EDF82DE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7560BE3-4231-453E-AB77-68C7E64CF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5A84E-71F6-48EA-A745-CB98279E7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DE741E-ADB9-4965-A646-F49B6AA1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5CFEDB-8E18-4E06-97AF-8D8E0293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175B6D-0DD5-4F4D-B6C5-A6BD8F38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15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3C45D59-8E5C-4BFD-B9D0-25EF10E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4D1F0A-5569-48AC-9DAB-D5309293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D90854-8EBF-4EF1-BE54-232E32B8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8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4195A3-13A6-4916-993C-CD4CF57FD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E958F9-8D1E-4CB7-8DAF-E436FDC28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D7005A-25F6-492F-B90A-EAA44E0B5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F68FB4-6F47-4E82-BD9F-2DBD4E944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F0B056-918C-42E3-93AD-B5A64E7D4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749FF5-CA07-4AD3-8A02-8C34E50D1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2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8DBB0-0180-4B39-920D-53445807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1B5E102-4DC0-4B7B-9745-7B6D69023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B4005B-6771-4D7F-B2E9-2A18BB9A2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C3AE50-1877-4E6E-AAD4-E4E37F2CD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2803635-0FF2-4B67-A07D-F1B6D29A1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498F15-0BC1-4D51-96B3-49D79B39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1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465E8A5-FE28-4B97-B9A4-521D797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FA1BBD-8B45-4CC2-86DE-6434B9571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F11FE3-6FF2-49C7-ACFC-3B50078AE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E9278-7331-4C9D-9DE6-DDB3BA10FD72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5A9925-CC59-4730-9FA9-D774977BF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04548F-CBFD-4E27-BF5A-CBBABCFC5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E3560-07EB-4E94-A82B-D727DF8EC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17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D3D503B-C63A-4031-9357-E848A583D60E}"/>
              </a:ext>
            </a:extLst>
          </p:cNvPr>
          <p:cNvSpPr/>
          <p:nvPr/>
        </p:nvSpPr>
        <p:spPr>
          <a:xfrm>
            <a:off x="1303472" y="3518189"/>
            <a:ext cx="9404433" cy="280076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de-DE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Die Willigis – Realschule</a:t>
            </a:r>
          </a:p>
          <a:p>
            <a:pPr algn="ctr"/>
            <a:endParaRPr lang="de-DE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de-DE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  <a:alpha val="8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Ein fotografischer Rundgang </a:t>
            </a:r>
          </a:p>
          <a:p>
            <a:pPr algn="ctr"/>
            <a:r>
              <a:rPr lang="de-DE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  <a:alpha val="8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durch das Schuljahr</a:t>
            </a:r>
          </a:p>
        </p:txBody>
      </p:sp>
    </p:spTree>
    <p:extLst>
      <p:ext uri="{BB962C8B-B14F-4D97-AF65-F5344CB8AC3E}">
        <p14:creationId xmlns:p14="http://schemas.microsoft.com/office/powerpoint/2010/main" val="34713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Projekttage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3DB36D-A6D7-4E42-9C13-B78E9A503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94" y="248281"/>
            <a:ext cx="5372087" cy="3579152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5A4C47C-C822-4F9E-8D1E-3EC7CC2AA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1026598" y="1337537"/>
            <a:ext cx="3988392" cy="4979792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D94BFE-DF1A-4450-976A-78BD37194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701">
            <a:off x="6376557" y="3879949"/>
            <a:ext cx="4823733" cy="2683200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8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Sportfest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1B6B98D-B78B-46FB-BF6C-85193FA45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830">
            <a:off x="8887637" y="453511"/>
            <a:ext cx="2927126" cy="6060303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7CB5069-5708-416B-B461-EC0DAD3F6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6">
            <a:off x="291893" y="1486155"/>
            <a:ext cx="3072379" cy="4931587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5A64234-5B20-4CB4-8139-1D1E9096B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3833700" y="378381"/>
            <a:ext cx="2164055" cy="5978050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86D2C8E-7160-458F-869E-7F48C3911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481069" y="353058"/>
            <a:ext cx="2011666" cy="6151881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4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Besinnungstage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BF9EDF-95FF-4327-A34B-DD0686DBE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68" y="193314"/>
            <a:ext cx="5256107" cy="2301007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89B761E-C116-4B55-883F-ECDBC3352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269">
            <a:off x="458535" y="1556000"/>
            <a:ext cx="5379176" cy="4733676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374FDE2-2A0A-4D68-B49C-CADC979F1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5975180" y="2677634"/>
            <a:ext cx="5633665" cy="3950570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06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Wandertage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06DB99E-0272-45FC-A03F-65BD1F9F9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5478483" y="480474"/>
            <a:ext cx="6224962" cy="3355255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5E37B21-033E-4EE8-8373-98D2E72F0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405">
            <a:off x="167311" y="1401943"/>
            <a:ext cx="4925590" cy="2324879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071E25-AEBB-4131-AD23-A4D86CEA6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5" y="3891358"/>
            <a:ext cx="8149013" cy="2818200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246B55D-950E-4B6A-85E9-460177F9D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426195" y="4019499"/>
            <a:ext cx="2811144" cy="270673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66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Klassenfahrten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8CF2774-9D8E-462B-9314-1D21E32E8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6928553" y="356751"/>
            <a:ext cx="4823249" cy="3153199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43B8A1F-AE9D-4A23-82EE-6D9234F4D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198544" y="4006638"/>
            <a:ext cx="4087751" cy="2575283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5AAC56D-3008-49C8-8ABE-F7EDFBBB4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660692" y="3901915"/>
            <a:ext cx="7374169" cy="2721067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1A11F1B-284B-45DC-96A8-DC8FA9997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875756" y="1127470"/>
            <a:ext cx="5539072" cy="2614443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4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Schulfest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E9FC8E-A0F5-46AE-9720-6F467ADEA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5598308" y="371287"/>
            <a:ext cx="6193506" cy="2979077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8541D65-D88E-4C98-9925-71078BC5D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7647710" y="3687113"/>
            <a:ext cx="4298867" cy="2864119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62A3B21-5CED-428D-BCE0-B1DA08BDA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17" y="3455206"/>
            <a:ext cx="2972789" cy="3125145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9C1C6E1-C3C4-4E1C-914B-BB8BA0965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262058" y="3254888"/>
            <a:ext cx="3661924" cy="3280559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0415DF1-1747-4E3B-A5DC-4DB644661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8" y="1246910"/>
            <a:ext cx="5125516" cy="1686295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2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Musik am Willigis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1FAE1E-EDD1-43CA-8814-4922F487D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46">
            <a:off x="7548252" y="465224"/>
            <a:ext cx="4423868" cy="2941873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075D29-EB40-40BD-8BE7-6A8217F95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3154835" y="3933032"/>
            <a:ext cx="8834827" cy="2724070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125726D-97BE-40A9-A617-CCE860093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3322028" y="1085045"/>
            <a:ext cx="3673751" cy="2447638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C77277B-9C59-451C-BB31-1CF8F2AE3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344384" y="1204492"/>
            <a:ext cx="2504633" cy="5409572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5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Realschulabschluss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A40A2B-92D4-4EDE-94FF-9AA0DF30C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289953" y="3429000"/>
            <a:ext cx="9530939" cy="3248462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16EDE2-BB16-459F-BEAB-9A5B75F13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1" y="1139595"/>
            <a:ext cx="4944250" cy="2007365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24CA249-59E6-43D9-A08D-F99D9011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10075093" y="414394"/>
            <a:ext cx="1905596" cy="5863368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7ADC935-6B34-4F96-8DAC-F5D77C4A1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6155459" y="606301"/>
            <a:ext cx="3744584" cy="2407233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9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Abitur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0734C3-AD04-4252-99ED-4F8B0799D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174092" y="3496607"/>
            <a:ext cx="7774515" cy="3095673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8D2657D-5BE6-48AC-9A81-C6BAD2D6C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391808" y="1584971"/>
            <a:ext cx="3520599" cy="4917037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C0FE464-B403-4A8B-A0F5-A3A3783ED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4655434" y="218506"/>
            <a:ext cx="6811830" cy="3092572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3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Die Schule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022A05-6DBE-4103-BC2C-75E3272BE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71">
            <a:off x="5427338" y="469028"/>
            <a:ext cx="6242910" cy="5985389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23A270D-0203-46A3-84D0-D0FD3B6FD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351">
            <a:off x="728824" y="1243201"/>
            <a:ext cx="3981634" cy="3191943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13A7C1B-FF43-47CB-9182-27C3392DD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39">
            <a:off x="1236607" y="4571340"/>
            <a:ext cx="3519935" cy="2094363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1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Der Kennenlerntag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D256392-AD0E-4143-8143-5F31D1A4E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21" y="4485963"/>
            <a:ext cx="8604843" cy="2228653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71A0CDF-FA1F-4A55-8E2F-4A862098E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717">
            <a:off x="520820" y="1350856"/>
            <a:ext cx="4504403" cy="3002937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03A15DC-5C5E-4CF8-8758-A02EF43EB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80">
            <a:off x="5982246" y="567333"/>
            <a:ext cx="5909685" cy="3333062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27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Schulalltag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CAFFAD-1DB3-47C4-B499-68E3CA486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3161010" y="3762441"/>
            <a:ext cx="8433264" cy="2799845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301902D-2DA4-4512-9313-CE509E4E9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6887741" y="390577"/>
            <a:ext cx="4938536" cy="3290301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A02039E-44C6-41C2-BAF8-EB0F9152C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431118" y="1272524"/>
            <a:ext cx="2421764" cy="5405721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BBBA38D-F3D8-475C-B6E8-7BE9FF3E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3987805" y="1099190"/>
            <a:ext cx="2294241" cy="2459427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8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Jahresmotto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31FC2E-57C6-41CB-8D50-E46C45318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5" y="1189364"/>
            <a:ext cx="2205957" cy="5514894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EDC60C-4020-4630-85F8-06B00A943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85" y="1189364"/>
            <a:ext cx="1590084" cy="2650140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AC44AC-DD1E-415A-B395-04CB5BC3B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85" y="4054118"/>
            <a:ext cx="1590084" cy="2650140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F90B4B-7714-42FD-B253-DCFCF6A5B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878" y="167208"/>
            <a:ext cx="3922230" cy="6537050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1B2A625-F8E0-4D49-87FD-C275E7DB0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62" y="167208"/>
            <a:ext cx="1894731" cy="3157884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30F37BE-2D27-4014-A79A-0341C3D811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63" y="3546371"/>
            <a:ext cx="1894732" cy="3157887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825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Gottesdienste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DD0C12F-7AE7-4743-B82F-B52751CAF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6155934" y="3319056"/>
            <a:ext cx="5745769" cy="3091223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93E7111-5CA6-4D23-82B7-78EF30836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404089" y="1993680"/>
            <a:ext cx="5133735" cy="4476617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2B65848-E122-49E1-A5BE-88B6EC9F0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5904585" y="352106"/>
            <a:ext cx="6052457" cy="2529928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31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Das Lernzentrum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D923DEA-1D48-4C2A-9506-C576E9F4C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331968" y="2116092"/>
            <a:ext cx="6535805" cy="4359382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5C0F196-E705-4DC3-A372-F7AF7E407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5745190" y="377406"/>
            <a:ext cx="6207648" cy="2371321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95701C1-863B-4740-B435-68D91A97C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7681675" y="3356692"/>
            <a:ext cx="4224237" cy="3268505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Besondere Projekte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F75447-8458-41C8-9EBC-AB3B9782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434">
            <a:off x="427010" y="1773757"/>
            <a:ext cx="5190019" cy="4214296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D735B7F-4901-48BC-AC16-C5990B1F4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7014084" y="401030"/>
            <a:ext cx="4415460" cy="3460615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41D17B-5648-423F-B836-F9FA09D0D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364" y="3882093"/>
            <a:ext cx="5224964" cy="2592888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C6950-44D4-4216-80DB-C5318F74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Wettbewerbe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550E87-7868-48B8-A5D7-F86E829C3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494">
            <a:off x="8011174" y="3209879"/>
            <a:ext cx="3358422" cy="3392007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D14F3FF-2325-4488-B097-30C7A0B16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35" y="235585"/>
            <a:ext cx="5469061" cy="2893133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CA93E6C-C422-4E6F-8BF4-1D4BC1781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547">
            <a:off x="382110" y="2109743"/>
            <a:ext cx="6303939" cy="4393845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5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0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Microsoft Office PowerPoint</Application>
  <PresentationFormat>Breitbild</PresentationFormat>
  <Paragraphs>21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Franklin Gothic Book</vt:lpstr>
      <vt:lpstr>Office</vt:lpstr>
      <vt:lpstr>PowerPoint-Präsentation</vt:lpstr>
      <vt:lpstr>Die Schule</vt:lpstr>
      <vt:lpstr>Der Kennenlerntag</vt:lpstr>
      <vt:lpstr>Schulalltag</vt:lpstr>
      <vt:lpstr>Jahresmotto</vt:lpstr>
      <vt:lpstr>Gottesdienste</vt:lpstr>
      <vt:lpstr>Das Lernzentrum</vt:lpstr>
      <vt:lpstr>Besondere Projekte</vt:lpstr>
      <vt:lpstr>Wettbewerbe</vt:lpstr>
      <vt:lpstr>Projekttage</vt:lpstr>
      <vt:lpstr>Sportfest</vt:lpstr>
      <vt:lpstr>Besinnungstage</vt:lpstr>
      <vt:lpstr>Wandertage</vt:lpstr>
      <vt:lpstr>Klassenfahrten</vt:lpstr>
      <vt:lpstr>Schulfest</vt:lpstr>
      <vt:lpstr>Musik am Willigis</vt:lpstr>
      <vt:lpstr>Realschulabschluss</vt:lpstr>
      <vt:lpstr>Abitur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</dc:creator>
  <cp:lastModifiedBy>Thomas</cp:lastModifiedBy>
  <cp:revision>42</cp:revision>
  <dcterms:created xsi:type="dcterms:W3CDTF">2020-04-21T09:15:06Z</dcterms:created>
  <dcterms:modified xsi:type="dcterms:W3CDTF">2020-04-23T09:02:23Z</dcterms:modified>
</cp:coreProperties>
</file>